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4"/>
  </p:sldMasterIdLst>
  <p:notesMasterIdLst>
    <p:notesMasterId r:id="rId8"/>
  </p:notesMasterIdLst>
  <p:sldIdLst>
    <p:sldId id="256" r:id="rId5"/>
    <p:sldId id="282" r:id="rId6"/>
    <p:sldId id="280" r:id="rId7"/>
  </p:sldIdLst>
  <p:sldSz cx="12192000" cy="6858000"/>
  <p:notesSz cx="6858000" cy="9144000"/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438" userDrawn="1">
          <p15:clr>
            <a:srgbClr val="A4A3A4"/>
          </p15:clr>
        </p15:guide>
        <p15:guide id="4" pos="7242" userDrawn="1">
          <p15:clr>
            <a:srgbClr val="A4A3A4"/>
          </p15:clr>
        </p15:guide>
        <p15:guide id="5" orient="horz" pos="663" userDrawn="1">
          <p15:clr>
            <a:srgbClr val="A4A3A4"/>
          </p15:clr>
        </p15:guide>
        <p15:guide id="7" pos="4067" userDrawn="1">
          <p15:clr>
            <a:srgbClr val="A4A3A4"/>
          </p15:clr>
        </p15:guide>
        <p15:guide id="8" pos="3613" userDrawn="1">
          <p15:clr>
            <a:srgbClr val="A4A3A4"/>
          </p15:clr>
        </p15:guide>
        <p15:guide id="9" orient="horz" pos="13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575"/>
    <a:srgbClr val="FB7192"/>
    <a:srgbClr val="001675"/>
    <a:srgbClr val="FFB67C"/>
    <a:srgbClr val="5FD0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74"/>
    <p:restoredTop sz="94658"/>
  </p:normalViewPr>
  <p:slideViewPr>
    <p:cSldViewPr snapToGrid="0">
      <p:cViewPr varScale="1">
        <p:scale>
          <a:sx n="120" d="100"/>
          <a:sy n="120" d="100"/>
        </p:scale>
        <p:origin x="1296" y="184"/>
      </p:cViewPr>
      <p:guideLst>
        <p:guide orient="horz" pos="2160"/>
        <p:guide pos="3840"/>
        <p:guide pos="438"/>
        <p:guide pos="7242"/>
        <p:guide orient="horz" pos="663"/>
        <p:guide pos="4067"/>
        <p:guide pos="3613"/>
        <p:guide orient="horz" pos="136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DC666-6C17-4266-8EE7-7B326CFB7FE5}" type="datetimeFigureOut">
              <a:rPr lang="sv-SE" smtClean="0"/>
              <a:t>2025-03-25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CCB1A-97C8-48BD-AF8E-0BE89DF1D6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612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71D3D-6A39-FE65-A33F-B04F54FF7E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98E8E8-3901-21E8-4CB2-F460DDC8E0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16C75-5FA1-DBBA-05C3-F9342A580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9E0D-F799-3348-B9C2-0E7033306EAB}" type="datetimeFigureOut">
              <a:t>2025-03-25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3F3E73-B57A-06F7-646E-FF563EEC5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858C6E-8208-BC09-C037-489FF9E55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4FA-3733-5348-8E9B-A44FA953FFD2}" type="slidenum"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570246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0A223-25EC-8CBF-AA0C-889C98350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D1839F-9011-BAC2-2862-8EBE286732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B119EE-0131-BA03-4F43-8107D24A2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9E0D-F799-3348-B9C2-0E7033306EAB}" type="datetimeFigureOut">
              <a:t>2025-03-25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C2A3F-5BF0-84AA-F5B0-6F9B25589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4B0C1-B07C-A424-9A95-63E160A2A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4FA-3733-5348-8E9B-A44FA953FFD2}" type="slidenum"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700783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CBAC3F-7218-940A-1AE6-54C3AA93C1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89AB74-2C8B-9548-7365-9CF2E092A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D2B45-6047-9490-9D72-780F44E31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9E0D-F799-3348-B9C2-0E7033306EAB}" type="datetimeFigureOut">
              <a:t>2025-03-25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98C56-60A4-9876-408B-5031FBCC8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A685A-C2EF-6C81-423D-F64E2712A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4FA-3733-5348-8E9B-A44FA953FFD2}" type="slidenum"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708067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CAC95-99EC-DE49-98F4-C150B38F0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8AA8E-F9E6-6308-078A-704FA78C1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B5CAC-2FA9-362F-BBD0-5CC126422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9E0D-F799-3348-B9C2-0E7033306EAB}" type="datetimeFigureOut">
              <a:t>2025-03-25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1ABD1-90DD-7603-D721-B23FC5B15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DF2A9-20E1-919F-42D0-1708A3026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4FA-3733-5348-8E9B-A44FA953FFD2}" type="slidenum"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932841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2C1EA-51CB-E335-F361-1601C1820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152103-7D55-EF4A-7DBD-096E7046C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95206-AE66-779C-10C0-495F93D2F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9E0D-F799-3348-B9C2-0E7033306EAB}" type="datetimeFigureOut">
              <a:t>2025-03-25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4D5B7A-D401-270C-C61F-A29A3351B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80263-677A-1447-B7D5-2605D9F19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4FA-3733-5348-8E9B-A44FA953FFD2}" type="slidenum"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263051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AAB66-43C2-4A2D-D638-FC878FDDB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0A892-1717-31AD-12DF-5E6F6ACD86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F9AB77-FC32-0FE2-7DBF-103F6ADE2C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725FE-7444-20C9-0F74-149CBA2C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9E0D-F799-3348-B9C2-0E7033306EAB}" type="datetimeFigureOut">
              <a:t>2025-03-25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ADC552-244A-6D9C-6805-37177DF3C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846AA5-9F98-B7BD-70A7-B6869BCBF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4FA-3733-5348-8E9B-A44FA953FFD2}" type="slidenum"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031458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99F30-8249-2C0F-725D-004EB828C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9A13A0-B45B-08AC-05A3-CCCB3B9A8F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5B5490-47DA-0E35-94BD-7D02C0C304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EEBC83-A9C2-70A7-E05C-9FE61BB49F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FFDC26-7396-5542-E424-92F58419B2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563560-9137-F465-41DF-5FCB19E3D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9E0D-F799-3348-B9C2-0E7033306EAB}" type="datetimeFigureOut">
              <a:t>2025-03-25</a:t>
            </a:fld>
            <a:endParaRPr lang="en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7D13F0-2C5D-BFD8-98FB-9B91D6F08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9453E7-8F1A-3966-F1A5-8601354CE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4FA-3733-5348-8E9B-A44FA953FFD2}" type="slidenum"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604575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A9C09-60C0-A17B-6BCE-0FB74437C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0CA14A-E355-8ABC-20CD-D134459C2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9E0D-F799-3348-B9C2-0E7033306EAB}" type="datetimeFigureOut">
              <a:t>2025-03-25</a:t>
            </a:fld>
            <a:endParaRPr lang="en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8A76F2-ECC2-BBDA-F0AF-9EB9B967B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BFDBF7-3D67-7958-1B97-8DB66B393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4FA-3733-5348-8E9B-A44FA953FFD2}" type="slidenum"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45332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EF59C8-93A1-B81B-F4C1-40DDFF417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9E0D-F799-3348-B9C2-0E7033306EAB}" type="datetimeFigureOut">
              <a:t>2025-03-25</a:t>
            </a:fld>
            <a:endParaRPr lang="en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B1077A-3194-16DE-DF72-5936E8635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0425C5-1FE8-B77F-1EF9-60A6CB5FD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4FA-3733-5348-8E9B-A44FA953FFD2}" type="slidenum"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037335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1834A-8A67-465F-D18B-A17D75320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B9C3E-77BF-CADC-E671-A40EEB5FE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0FA9B7-EFDF-AE33-E45E-10384F6D63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7069BE-C7AD-4FF2-21A1-2840784FD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9E0D-F799-3348-B9C2-0E7033306EAB}" type="datetimeFigureOut">
              <a:t>2025-03-25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70C8FD-70C0-CC47-6A73-EA4306F93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5468D3-2115-0993-E07F-DDBB1B84D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4FA-3733-5348-8E9B-A44FA953FFD2}" type="slidenum"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442408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EBAC0-17EF-1166-7CEE-A22885296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E43227-563C-D1D1-3EB0-471B80CCA5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9A9518-F39D-8193-1972-04AE3852CE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E15EDA-0CF8-9B48-970E-02827BA4D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9E0D-F799-3348-B9C2-0E7033306EAB}" type="datetimeFigureOut">
              <a:t>2025-03-25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E33D5D-BF47-992C-FDE5-156C29931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E0C4C-8937-F9F4-9C0C-31C0FE36E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4FA-3733-5348-8E9B-A44FA953FFD2}" type="slidenum"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087672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1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DD0FC6-63D3-3A66-DF8D-A23EEDEBC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AE5C91-7B11-876F-3024-89A8AEC31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370DFB-FDB8-4AD4-0406-52B8A2AB92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606E9E0D-F799-3348-B9C2-0E7033306EAB}" type="datetimeFigureOut">
              <a:rPr lang="sv-SE" smtClean="0"/>
              <a:pPr/>
              <a:t>2025-03-25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54DCEC-23C2-08D5-4912-9668AB95DA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9F93D-55A2-1790-0CAA-91E43EE181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A3464FA-3733-5348-8E9B-A44FA953FFD2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5314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8.svg"/><Relationship Id="rId7" Type="http://schemas.openxmlformats.org/officeDocument/2006/relationships/image" Target="../media/image6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B7BA8-2724-51B4-841A-179119E1C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000" y="1080000"/>
            <a:ext cx="7992200" cy="3181961"/>
          </a:xfrm>
        </p:spPr>
        <p:txBody>
          <a:bodyPr wrap="square" lIns="0" tIns="0" rIns="0" bIns="0" anchor="t" anchorCtr="0">
            <a:spAutoFit/>
          </a:bodyPr>
          <a:lstStyle/>
          <a:p>
            <a:pPr algn="l">
              <a:lnSpc>
                <a:spcPct val="80000"/>
              </a:lnSpc>
            </a:pPr>
            <a:r>
              <a:rPr lang="sv-SE" sz="6400" b="1" dirty="0">
                <a:solidFill>
                  <a:schemeClr val="bg1"/>
                </a:solidFill>
              </a:rPr>
              <a:t>Heading: 64 points</a:t>
            </a:r>
            <a:br>
              <a:rPr lang="sv-SE" sz="6400" b="1" dirty="0">
                <a:solidFill>
                  <a:schemeClr val="bg1"/>
                </a:solidFill>
              </a:rPr>
            </a:br>
            <a:r>
              <a:rPr lang="sv-SE" sz="6400" b="1" dirty="0">
                <a:solidFill>
                  <a:schemeClr val="bg1"/>
                </a:solidFill>
              </a:rPr>
              <a:t>Maximum 3 lines</a:t>
            </a:r>
            <a:br>
              <a:rPr lang="sv-SE" sz="6400" b="1" dirty="0">
                <a:solidFill>
                  <a:schemeClr val="bg1"/>
                </a:solidFill>
              </a:rPr>
            </a:br>
            <a:r>
              <a:rPr lang="sv-SE" sz="6400" b="1" dirty="0">
                <a:solidFill>
                  <a:schemeClr val="bg1"/>
                </a:solidFill>
              </a:rPr>
              <a:t>Left-aligned text</a:t>
            </a:r>
            <a:br>
              <a:rPr lang="en-GB" sz="6400" b="1" dirty="0">
                <a:solidFill>
                  <a:schemeClr val="bg1"/>
                </a:solidFill>
                <a:latin typeface="Aptos Display" panose="020B0004020202020204" pitchFamily="34" charset="0"/>
              </a:rPr>
            </a:br>
            <a:endParaRPr lang="en-GB" sz="6400" b="1" dirty="0">
              <a:solidFill>
                <a:schemeClr val="bg1"/>
              </a:solidFill>
              <a:latin typeface="Aptos Display" panose="020B00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7AC377-0805-9896-50E8-4ABB184CB0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981690"/>
            <a:ext cx="9144000" cy="1400431"/>
          </a:xfrm>
        </p:spPr>
        <p:txBody>
          <a:bodyPr wrap="none" lIns="0" tIns="0" rIns="0" bIns="0">
            <a:noAutofit/>
          </a:bodyPr>
          <a:lstStyle/>
          <a:p>
            <a:pPr algn="l"/>
            <a:r>
              <a:rPr lang="sv-SE" sz="3200" dirty="0">
                <a:solidFill>
                  <a:schemeClr val="bg1"/>
                </a:solidFill>
              </a:rPr>
              <a:t>Subheading: 32 points</a:t>
            </a:r>
            <a:br>
              <a:rPr lang="sv-SE" sz="3200" dirty="0">
                <a:solidFill>
                  <a:schemeClr val="bg1"/>
                </a:solidFill>
              </a:rPr>
            </a:br>
            <a:r>
              <a:rPr lang="sv-SE" sz="3200" dirty="0">
                <a:solidFill>
                  <a:schemeClr val="bg1"/>
                </a:solidFill>
              </a:rPr>
              <a:t>Maximum 2 lines</a:t>
            </a:r>
            <a:endParaRPr lang="en-GB" sz="3200" dirty="0">
              <a:solidFill>
                <a:schemeClr val="bg1"/>
              </a:solidFill>
            </a:endParaRPr>
          </a:p>
          <a:p>
            <a:pPr algn="l"/>
            <a:endParaRPr lang="en-GB" sz="3200" dirty="0">
              <a:solidFill>
                <a:schemeClr val="bg1"/>
              </a:solidFill>
            </a:endParaRP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BA619488-3B5E-8C88-2BEE-BEAA54DD9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77481" y="1388962"/>
            <a:ext cx="1573037" cy="1804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295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1575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8C322A0-8E45-7EFE-4045-B29E662027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222F01C5-FCFA-AE91-4A26-DDE5FCBB2F74}"/>
              </a:ext>
            </a:extLst>
          </p:cNvPr>
          <p:cNvGrpSpPr>
            <a:grpSpLocks noChangeAspect="1"/>
          </p:cNvGrpSpPr>
          <p:nvPr/>
        </p:nvGrpSpPr>
        <p:grpSpPr>
          <a:xfrm>
            <a:off x="10042108" y="6157358"/>
            <a:ext cx="1872000" cy="443460"/>
            <a:chOff x="9817166" y="6068338"/>
            <a:chExt cx="1987310" cy="470775"/>
          </a:xfrm>
        </p:grpSpPr>
        <p:pic>
          <p:nvPicPr>
            <p:cNvPr id="5" name="Graphic 5">
              <a:extLst>
                <a:ext uri="{FF2B5EF4-FFF2-40B4-BE49-F238E27FC236}">
                  <a16:creationId xmlns:a16="http://schemas.microsoft.com/office/drawing/2014/main" id="{9623CC0A-FCBA-0C91-EBAC-72430E89F35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817166" y="6068338"/>
              <a:ext cx="410337" cy="470775"/>
            </a:xfrm>
            <a:prstGeom prst="rect">
              <a:avLst/>
            </a:prstGeom>
          </p:spPr>
        </p:pic>
        <p:pic>
          <p:nvPicPr>
            <p:cNvPr id="6" name="Graphic 8">
              <a:extLst>
                <a:ext uri="{FF2B5EF4-FFF2-40B4-BE49-F238E27FC236}">
                  <a16:creationId xmlns:a16="http://schemas.microsoft.com/office/drawing/2014/main" id="{A835AD03-7279-549E-4918-DF0B12C79B1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0444461" y="6068338"/>
              <a:ext cx="1360015" cy="470774"/>
            </a:xfrm>
            <a:prstGeom prst="rect">
              <a:avLst/>
            </a:prstGeom>
          </p:spPr>
        </p:pic>
      </p:grpSp>
      <p:sp>
        <p:nvSpPr>
          <p:cNvPr id="15" name="TextBox 6">
            <a:extLst>
              <a:ext uri="{FF2B5EF4-FFF2-40B4-BE49-F238E27FC236}">
                <a16:creationId xmlns:a16="http://schemas.microsoft.com/office/drawing/2014/main" id="{609BC60A-700C-F12E-A6DD-5874C08826B5}"/>
              </a:ext>
            </a:extLst>
          </p:cNvPr>
          <p:cNvSpPr txBox="1"/>
          <p:nvPr/>
        </p:nvSpPr>
        <p:spPr>
          <a:xfrm>
            <a:off x="695325" y="1052512"/>
            <a:ext cx="6125437" cy="46025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80000"/>
              </a:lnSpc>
            </a:pPr>
            <a:r>
              <a:rPr lang="sv-SE" sz="3600" b="1" dirty="0">
                <a:solidFill>
                  <a:schemeClr val="bg1"/>
                </a:solidFill>
              </a:rPr>
              <a:t>Heading: 36 points</a:t>
            </a:r>
            <a:endParaRPr lang="en-SE" sz="3600" b="1" dirty="0">
              <a:solidFill>
                <a:schemeClr val="bg1"/>
              </a:solidFill>
            </a:endParaRPr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DDB5CDDE-2AF2-A72F-773C-C22687B423C6}"/>
              </a:ext>
            </a:extLst>
          </p:cNvPr>
          <p:cNvSpPr txBox="1"/>
          <p:nvPr/>
        </p:nvSpPr>
        <p:spPr>
          <a:xfrm>
            <a:off x="720000" y="2205038"/>
            <a:ext cx="5015638" cy="23677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Body text: 18 points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3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6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raphic 22">
            <a:extLst>
              <a:ext uri="{FF2B5EF4-FFF2-40B4-BE49-F238E27FC236}">
                <a16:creationId xmlns:a16="http://schemas.microsoft.com/office/drawing/2014/main" id="{2D751E7F-66C3-45A7-86CE-A7878AB18E4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7928" t="2621" r="9385" b="1467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BEC74CB5-5309-B652-B358-5690A7BC4B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32115" y="3081821"/>
            <a:ext cx="738153" cy="846876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2BB415C2-374F-4E62-5DB5-01DDEE1423E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32115" y="4390367"/>
            <a:ext cx="2446528" cy="84687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DE64BE3-885D-24B8-1129-0774E297BA5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2115" y="2170234"/>
            <a:ext cx="1241298" cy="508532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521B82BE-9ED4-1413-A388-BFA925131385}"/>
              </a:ext>
            </a:extLst>
          </p:cNvPr>
          <p:cNvSpPr txBox="1"/>
          <p:nvPr/>
        </p:nvSpPr>
        <p:spPr>
          <a:xfrm>
            <a:off x="7176362" y="2170234"/>
            <a:ext cx="4320313" cy="562042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>
              <a:lnSpc>
                <a:spcPct val="80000"/>
              </a:lnSpc>
            </a:pPr>
            <a:r>
              <a:rPr lang="en-GB" sz="3600" b="1">
                <a:solidFill>
                  <a:schemeClr val="bg1"/>
                </a:solidFill>
              </a:rPr>
              <a:t>Thank you!</a:t>
            </a:r>
            <a:endParaRPr lang="en-SE" sz="36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683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9b39c47-90cb-4790-8d6d-8ce227ae2660" xsi:nil="true"/>
    <lcf76f155ced4ddcb4097134ff3c332f xmlns="4a5756bc-e426-4922-a6ae-5e85e1b702d7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84A23F88AE374C852DED78B9405DF9" ma:contentTypeVersion="15" ma:contentTypeDescription="Create a new document." ma:contentTypeScope="" ma:versionID="9017a3142fe2cebe03edb29bf2de1b45">
  <xsd:schema xmlns:xsd="http://www.w3.org/2001/XMLSchema" xmlns:xs="http://www.w3.org/2001/XMLSchema" xmlns:p="http://schemas.microsoft.com/office/2006/metadata/properties" xmlns:ns2="4a5756bc-e426-4922-a6ae-5e85e1b702d7" xmlns:ns3="49b39c47-90cb-4790-8d6d-8ce227ae2660" targetNamespace="http://schemas.microsoft.com/office/2006/metadata/properties" ma:root="true" ma:fieldsID="8f8370dd12eb2140669d626158ef6fa3" ns2:_="" ns3:_="">
    <xsd:import namespace="4a5756bc-e426-4922-a6ae-5e85e1b702d7"/>
    <xsd:import namespace="49b39c47-90cb-4790-8d6d-8ce227ae26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5756bc-e426-4922-a6ae-5e85e1b702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e7f398bb-720a-413e-bfbc-c7989471d7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b39c47-90cb-4790-8d6d-8ce227ae266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069e0844-4b66-4f3b-b8a1-90f9b863aacc}" ma:internalName="TaxCatchAll" ma:showField="CatchAllData" ma:web="49b39c47-90cb-4790-8d6d-8ce227ae26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135CD3-D572-4EC4-B389-038104F109CE}">
  <ds:schemaRefs>
    <ds:schemaRef ds:uri="http://schemas.microsoft.com/office/2006/metadata/properties"/>
    <ds:schemaRef ds:uri="http://schemas.microsoft.com/office/infopath/2007/PartnerControls"/>
    <ds:schemaRef ds:uri="49b39c47-90cb-4790-8d6d-8ce227ae2660"/>
    <ds:schemaRef ds:uri="4a5756bc-e426-4922-a6ae-5e85e1b702d7"/>
  </ds:schemaRefs>
</ds:datastoreItem>
</file>

<file path=customXml/itemProps2.xml><?xml version="1.0" encoding="utf-8"?>
<ds:datastoreItem xmlns:ds="http://schemas.openxmlformats.org/officeDocument/2006/customXml" ds:itemID="{21F4F914-F777-404D-9288-ECD2F85E8D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5756bc-e426-4922-a6ae-5e85e1b702d7"/>
    <ds:schemaRef ds:uri="49b39c47-90cb-4790-8d6d-8ce227ae26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03A3044-2503-4551-9FC2-B0E26604FBA2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9096ad9-8b60-446a-90b7-017dbb9421a3}" enabled="1" method="Standard" siteId="{3d234255-e20f-4205-88a5-9658a402999b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2499</TotalTime>
  <Words>32</Words>
  <Application>Microsoft Macintosh PowerPoint</Application>
  <PresentationFormat>Bredbild</PresentationFormat>
  <Paragraphs>5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8" baseType="lpstr">
      <vt:lpstr>Aptos</vt:lpstr>
      <vt:lpstr>Arial</vt:lpstr>
      <vt:lpstr>Calibri</vt:lpstr>
      <vt:lpstr>Aptos Display</vt:lpstr>
      <vt:lpstr>Office Theme</vt:lpstr>
      <vt:lpstr>Heading: 64 points Maximum 3 lines Left-aligned text 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 Stockholm  9–15 May 2025</dc:title>
  <dc:creator>Andreas Slättner</dc:creator>
  <cp:lastModifiedBy>Andreas Andersson</cp:lastModifiedBy>
  <cp:revision>12</cp:revision>
  <dcterms:created xsi:type="dcterms:W3CDTF">2024-04-16T13:57:29Z</dcterms:created>
  <dcterms:modified xsi:type="dcterms:W3CDTF">2025-03-25T09:47:54Z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0x0101008D84A23F88AE374C852DED78B9405DF9</vt:lpwstr>
  </property>
</Properties>
</file>